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46E45-623A-4197-97FF-01C8D534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096D62D-4D7F-48AC-B360-3B3F3C363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2363A7B-D73A-412B-9BEA-DC107604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28C4CA-2902-4BFA-80C8-4151FFB8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E61EEE-D7B8-4DB3-8DC2-F4CC1FD3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50A99F-D1D2-47F2-8E32-AD672F18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9D518A1-11DF-4F4B-BF4D-0C7CDA01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7531FC-8B44-4BF2-90EC-7002602F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D74077-5EE9-4003-8255-BF265F56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AFC54B6-771E-49B0-98C4-CBB5096C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97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33952A6-879B-4C17-91FE-CDF82E2EF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BF4F2B-F15A-40EF-A67E-3F7C547D1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FD0C71C-3E0F-4070-8A20-399DEBB7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56DC53-DAD6-43CE-9B08-972A2C0D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C88EBD-AAF0-4DE0-8E57-EC543929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02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6E5AA0-C4EB-4479-8827-76641A4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B161DA-B2DA-417E-910C-7D9BD278D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29B777-3080-43E0-9D78-4F09AD37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250463-2D53-4736-9232-A245A0B8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0CED6C-A7D2-4428-B790-6D17B05B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55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60434A-647C-4A1A-AC28-6482A858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A14041A-5332-4697-81B7-FDAE4A66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A8F19B-76CB-4FB9-96B0-CB7F4596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B98651-A722-4281-A674-DAB7AE5E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7F4F43-9D7B-4DD8-BF91-29FC6543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24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AB5853-10D5-4678-AEE5-5CA50C97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46B39D-3210-4347-8139-95C6B77A8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C422ECD-51CD-4BE9-8281-61F790C17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2FB1FC1-7851-4CA6-BEA9-CC64EDFF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25B44EC-BDC8-442B-A55B-706C0551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4F397C-A6D5-4709-9374-16D3C680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800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BDA9B3-AC23-4447-9792-DC6911D5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AC6ECC-D838-4A14-9B0F-A03CD0DFF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5C2771D-AA01-4CCE-B567-82B857617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0261E58-AF0E-4156-BE85-EC5011DA0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0C9979B-A1CC-4265-A1EE-A325A33EA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EADCD13-230A-40EE-974E-C24C9AF7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DE84FF3-DC24-4643-B4E5-407F796E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B09C73C-A0A4-4E63-8B0D-26FB1FE0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12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A9B240-E0F8-48F8-96A5-C2C9EC14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8230BD-8576-4718-AFCD-00E4D83C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12E5121-22C0-474A-8C6C-7A3DC6E0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88B1071-826A-4DA7-8011-FC41A1AF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45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C7F6C51-A25A-4024-901B-661FF78C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CB2D6A1-1091-4580-B68B-E0567704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DAED4EE-F255-4184-B5AA-EF9DE45E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88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4C2DB3-4351-4A51-8765-7F6B8DDF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3EDA88-E6CF-451A-8CCE-9E4DB146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AC05101-D733-4F58-B0CA-447EF28E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EAADD5-2329-4B39-BAAE-5285F482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CAD9668-FE8B-433E-8D10-79F50FB0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7C90CDE-4F59-4D11-BB57-59C04902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76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CF704-FE34-4E20-BCD4-37A99DD1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6A3777E-26DF-43DA-BB2E-9AB03D13C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8CD9EF9-B370-458F-B1DD-14DDEC7B5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3489A3-F9E7-48B8-A80F-ACCCEE5B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6B23F15-7644-434E-A5D0-24DA474C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050A43E-BAEB-4D94-8251-923B156C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70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93047E2-8338-489D-8003-DDFEB6AA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8CC5CB7-0C03-422F-9F9B-237277BEE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4DF6BB5-DE3D-4E0E-AE4A-0FE1846BD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59CD-8C78-48EF-8D29-A5934CCC923C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F9CDD67-FA74-4C80-BFA9-FE54D21FC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3C3426-9BD3-4240-88DE-C693C7AFE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F3B11-C2E3-4E8D-8384-096D828A17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368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A98B1-6E1C-4FEB-B442-D4140944B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46252"/>
          </a:xfrm>
        </p:spPr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 Gozdna olimpijada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0DB0E9-A2E3-4780-9322-3E8F26809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181278-DEBF-4C71-B0BD-7981C7A1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1" y="4219776"/>
            <a:ext cx="3768676" cy="183408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A3C4156-3CB7-47A3-895B-2F2517934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39" y="549209"/>
            <a:ext cx="4220307" cy="19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D945FF1A-9496-4214-8D58-F36C641F1E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095" y="318938"/>
            <a:ext cx="3072991" cy="175642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D92EE98-90B5-44CD-9757-DBCAF7A4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666"/>
            <a:ext cx="10515600" cy="13255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977D88C1-F9FB-48E6-B887-8FBB74142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434" y="2500934"/>
            <a:ext cx="2110288" cy="102782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0705BB5-1FCA-458A-A5A5-7B87F155AC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6789"/>
            <a:ext cx="2258651" cy="270779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A789CC6-FE35-4550-AFC8-8191DE29E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14" y="821635"/>
            <a:ext cx="672102" cy="672102"/>
          </a:xfrm>
          <a:prstGeom prst="rect">
            <a:avLst/>
          </a:prstGeom>
        </p:spPr>
      </p:pic>
      <p:sp>
        <p:nvSpPr>
          <p:cNvPr id="9" name="Puščica: ukrivljeno desno 8">
            <a:extLst>
              <a:ext uri="{FF2B5EF4-FFF2-40B4-BE49-F238E27FC236}">
                <a16:creationId xmlns:a16="http://schemas.microsoft.com/office/drawing/2014/main" id="{001A9B78-159E-4462-9E84-2AAD7DFCE160}"/>
              </a:ext>
            </a:extLst>
          </p:cNvPr>
          <p:cNvSpPr/>
          <p:nvPr/>
        </p:nvSpPr>
        <p:spPr>
          <a:xfrm>
            <a:off x="115275" y="2147198"/>
            <a:ext cx="833839" cy="21993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4513168-17EA-4F79-9FDA-45362C6680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29" y="3523642"/>
            <a:ext cx="1501502" cy="2335402"/>
          </a:xfrm>
          <a:prstGeom prst="rect">
            <a:avLst/>
          </a:prstGeom>
        </p:spPr>
      </p:pic>
      <p:sp>
        <p:nvSpPr>
          <p:cNvPr id="11" name="Puščica: desno 10">
            <a:extLst>
              <a:ext uri="{FF2B5EF4-FFF2-40B4-BE49-F238E27FC236}">
                <a16:creationId xmlns:a16="http://schemas.microsoft.com/office/drawing/2014/main" id="{BD06C4FE-EB7C-42E2-879B-BC6004BE0B77}"/>
              </a:ext>
            </a:extLst>
          </p:cNvPr>
          <p:cNvSpPr/>
          <p:nvPr/>
        </p:nvSpPr>
        <p:spPr>
          <a:xfrm>
            <a:off x="2894877" y="5535627"/>
            <a:ext cx="1289619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3629B34-83FD-46B2-81DC-EDA23EBCBF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765" y="3777977"/>
            <a:ext cx="3048783" cy="22817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1F3A44F-9954-43D5-ACCA-9EDD68E86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982" y="2508288"/>
            <a:ext cx="2268425" cy="103259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2678B43-F5CD-466F-96F6-12231104AAB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479" y="2863318"/>
            <a:ext cx="3412066" cy="2055538"/>
          </a:xfrm>
          <a:prstGeom prst="rect">
            <a:avLst/>
          </a:prstGeom>
        </p:spPr>
      </p:pic>
      <p:sp>
        <p:nvSpPr>
          <p:cNvPr id="15" name="Puščica: upognjeno gor 14">
            <a:extLst>
              <a:ext uri="{FF2B5EF4-FFF2-40B4-BE49-F238E27FC236}">
                <a16:creationId xmlns:a16="http://schemas.microsoft.com/office/drawing/2014/main" id="{FD571805-5B3A-4BBB-AAF4-E80EDE6565AD}"/>
              </a:ext>
            </a:extLst>
          </p:cNvPr>
          <p:cNvSpPr/>
          <p:nvPr/>
        </p:nvSpPr>
        <p:spPr>
          <a:xfrm>
            <a:off x="7938240" y="5277211"/>
            <a:ext cx="1924271" cy="10336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740ACFF3-0647-42E6-82D1-957981EA1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5676" y="419814"/>
            <a:ext cx="2338650" cy="2335402"/>
          </a:xfrm>
          <a:prstGeom prst="rect">
            <a:avLst/>
          </a:prstGeom>
        </p:spPr>
      </p:pic>
      <p:sp>
        <p:nvSpPr>
          <p:cNvPr id="17" name="Puščica: ukrivljeno gor 16">
            <a:extLst>
              <a:ext uri="{FF2B5EF4-FFF2-40B4-BE49-F238E27FC236}">
                <a16:creationId xmlns:a16="http://schemas.microsoft.com/office/drawing/2014/main" id="{24C0425D-10BF-47F3-8B69-A8218B8256EE}"/>
              </a:ext>
            </a:extLst>
          </p:cNvPr>
          <p:cNvSpPr/>
          <p:nvPr/>
        </p:nvSpPr>
        <p:spPr>
          <a:xfrm rot="16200000">
            <a:off x="10363479" y="1682869"/>
            <a:ext cx="2335402" cy="980659"/>
          </a:xfrm>
          <a:prstGeom prst="curvedUpArrow">
            <a:avLst>
              <a:gd name="adj1" fmla="val 25000"/>
              <a:gd name="adj2" fmla="val 50000"/>
              <a:gd name="adj3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Puščica: levo 18">
            <a:extLst>
              <a:ext uri="{FF2B5EF4-FFF2-40B4-BE49-F238E27FC236}">
                <a16:creationId xmlns:a16="http://schemas.microsoft.com/office/drawing/2014/main" id="{C4D3CD95-3868-47AC-941E-02578CCBC919}"/>
              </a:ext>
            </a:extLst>
          </p:cNvPr>
          <p:cNvSpPr/>
          <p:nvPr/>
        </p:nvSpPr>
        <p:spPr>
          <a:xfrm>
            <a:off x="7583176" y="821635"/>
            <a:ext cx="710128" cy="510353"/>
          </a:xfrm>
          <a:prstGeom prst="leftArrow">
            <a:avLst>
              <a:gd name="adj1" fmla="val 50000"/>
              <a:gd name="adj2" fmla="val 60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uščica: levo-desno 19">
            <a:extLst>
              <a:ext uri="{FF2B5EF4-FFF2-40B4-BE49-F238E27FC236}">
                <a16:creationId xmlns:a16="http://schemas.microsoft.com/office/drawing/2014/main" id="{079B366E-C645-4B69-9004-3EA89B8F0A9A}"/>
              </a:ext>
            </a:extLst>
          </p:cNvPr>
          <p:cNvSpPr/>
          <p:nvPr/>
        </p:nvSpPr>
        <p:spPr>
          <a:xfrm>
            <a:off x="2464905" y="900567"/>
            <a:ext cx="1524076" cy="5931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D77B39B8-0FBD-4ACE-898D-2D9E4A3CF349}"/>
              </a:ext>
            </a:extLst>
          </p:cNvPr>
          <p:cNvSpPr txBox="1"/>
          <p:nvPr/>
        </p:nvSpPr>
        <p:spPr>
          <a:xfrm>
            <a:off x="872972" y="-159505"/>
            <a:ext cx="181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dirty="0"/>
              <a:t>Met storža</a:t>
            </a:r>
          </a:p>
          <a:p>
            <a:endParaRPr lang="sl-SI" dirty="0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34FDD95F-5A2D-4F05-A552-1E24E50BBF6F}"/>
              </a:ext>
            </a:extLst>
          </p:cNvPr>
          <p:cNvSpPr txBox="1"/>
          <p:nvPr/>
        </p:nvSpPr>
        <p:spPr>
          <a:xfrm>
            <a:off x="1118092" y="5951843"/>
            <a:ext cx="1772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Tek ali hoja čez ovire</a:t>
            </a:r>
          </a:p>
          <a:p>
            <a:endParaRPr lang="sl-SI" dirty="0"/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57B3CAFB-7B0D-4E9F-A7CE-A5DE49EE0A35}"/>
              </a:ext>
            </a:extLst>
          </p:cNvPr>
          <p:cNvSpPr txBox="1"/>
          <p:nvPr/>
        </p:nvSpPr>
        <p:spPr>
          <a:xfrm>
            <a:off x="9862511" y="5145306"/>
            <a:ext cx="214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Skok čez luže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611443F-BC9B-4A37-93F8-F3BB20114994}"/>
              </a:ext>
            </a:extLst>
          </p:cNvPr>
          <p:cNvSpPr txBox="1"/>
          <p:nvPr/>
        </p:nvSpPr>
        <p:spPr>
          <a:xfrm>
            <a:off x="4582208" y="6211669"/>
            <a:ext cx="265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Hoja po deblu (lovljenje ravnotežja)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C59BB46D-5200-42CB-B77B-0FE138D40769}"/>
              </a:ext>
            </a:extLst>
          </p:cNvPr>
          <p:cNvSpPr txBox="1"/>
          <p:nvPr/>
        </p:nvSpPr>
        <p:spPr>
          <a:xfrm>
            <a:off x="8900375" y="152043"/>
            <a:ext cx="245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Plezanje na drevo</a:t>
            </a:r>
          </a:p>
          <a:p>
            <a:endParaRPr lang="sl-SI" dirty="0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FE2C1DC6-32F7-42FC-923C-C7DF3C585AA9}"/>
              </a:ext>
            </a:extLst>
          </p:cNvPr>
          <p:cNvSpPr txBox="1"/>
          <p:nvPr/>
        </p:nvSpPr>
        <p:spPr>
          <a:xfrm>
            <a:off x="7638363" y="1598461"/>
            <a:ext cx="126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Tek v gozdu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365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4AF507-799F-4083-BE68-0418D181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530087"/>
            <a:ext cx="10638183" cy="5646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/>
              <a:t>Kot udeleženec olimpijskih iger si zaslužiš venec ali medaljo. Izdelaš si jo lahko iz listov dreves, travniškega cvetja ali storža. </a:t>
            </a:r>
          </a:p>
          <a:p>
            <a:pPr marL="0" indent="0" algn="ctr">
              <a:buNone/>
            </a:pPr>
            <a:endParaRPr lang="sl-SI" sz="3600" dirty="0"/>
          </a:p>
          <a:p>
            <a:pPr marL="0" indent="0" algn="ctr">
              <a:buNone/>
            </a:pPr>
            <a:endParaRPr lang="sl-SI" sz="3600" dirty="0"/>
          </a:p>
          <a:p>
            <a:pPr marL="0" indent="0" algn="ctr">
              <a:buNone/>
            </a:pPr>
            <a:endParaRPr lang="sl-SI" sz="3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4FF7DA-154F-4FB9-B56E-3A02324B25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2" y="2618029"/>
            <a:ext cx="4576373" cy="34322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DFB465A-C8BD-4BD5-A525-27197E818F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690" y="2618029"/>
            <a:ext cx="4248150" cy="34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13E3A8-D889-4107-B0D9-1F71E20C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F57683-3B44-470D-AF35-5F876ED9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189188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5400" dirty="0"/>
              <a:t>Veliko gibalnih užitkov vam želimo vzgojiteljice Urška, Renata in Metka.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401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67</Words>
  <Application>Microsoft Office PowerPoint</Application>
  <PresentationFormat>Širokozaslonsko</PresentationFormat>
  <Paragraphs>14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       Gozdna olimpijada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Gozdne olimpijske igre</dc:title>
  <dc:creator>urska lisec</dc:creator>
  <cp:lastModifiedBy>Uporabnik</cp:lastModifiedBy>
  <cp:revision>17</cp:revision>
  <dcterms:created xsi:type="dcterms:W3CDTF">2020-05-05T11:28:16Z</dcterms:created>
  <dcterms:modified xsi:type="dcterms:W3CDTF">2020-05-15T10:52:35Z</dcterms:modified>
</cp:coreProperties>
</file>