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33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3259D66-223C-45C0-9C48-E22FA68CE2B9}" type="datetime1">
              <a:rPr lang="sl-SI" smtClean="0"/>
              <a:t>22.4.2020</a:t>
            </a:fld>
            <a:endParaRPr lang="en-US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C621EBA-8B62-4A4E-810D-6D6C6572B556}" type="datetime1">
              <a:rPr lang="sl-SI" smtClean="0"/>
              <a:t>22.4.2020</a:t>
            </a:fld>
            <a:endParaRPr lang="en-US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"/>
              <a:t>Uredite sloge besedila matrice</a:t>
            </a:r>
            <a:endParaRPr lang="en-US"/>
          </a:p>
          <a:p>
            <a:pPr lvl="1" rtl="0"/>
            <a:r>
              <a:rPr lang="sl"/>
              <a:t>Druga raven</a:t>
            </a:r>
          </a:p>
          <a:p>
            <a:pPr lvl="2" rtl="0"/>
            <a:r>
              <a:rPr lang="sl"/>
              <a:t>Tretja raven</a:t>
            </a:r>
          </a:p>
          <a:p>
            <a:pPr lvl="3" rtl="0"/>
            <a:r>
              <a:rPr lang="sl"/>
              <a:t>Četrta raven</a:t>
            </a:r>
          </a:p>
          <a:p>
            <a:pPr lvl="4" rtl="0"/>
            <a:r>
              <a:rPr lang="sl"/>
              <a:t>Peta raven</a:t>
            </a:r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Pravokotni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Pravokotni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Pravokotni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Raven povezovalnik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en povezovalnik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aven povezovalnik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64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20" name="Označba mesta za datum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1899042E-5439-46F5-9F84-4B1A5EB664D2}" type="datetime1">
              <a:rPr lang="sl-SI" smtClean="0"/>
              <a:t>22.4.2020</a:t>
            </a:fld>
            <a:endParaRPr lang="en-US" dirty="0"/>
          </a:p>
        </p:txBody>
      </p:sp>
      <p:sp>
        <p:nvSpPr>
          <p:cNvPr id="21" name="Označba mesta za nogo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Označba mesta za številko diapozitiva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E46487-6F07-4737-B28E-A8F9120F2C32}" type="datetime1">
              <a:rPr lang="sl-SI" smtClean="0"/>
              <a:t>22.4.2020</a:t>
            </a:fld>
            <a:endParaRPr lang="en-US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C83338-E90C-45B6-B805-3168D3C87F9C}" type="datetime1">
              <a:rPr lang="sl-SI" smtClean="0"/>
              <a:t>22.4.2020</a:t>
            </a:fld>
            <a:endParaRPr lang="en-US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AF680E-CA8A-4EFE-A014-604585F34906}" type="datetime1">
              <a:rPr lang="sl-SI" smtClean="0"/>
              <a:t>22.4.2020</a:t>
            </a:fld>
            <a:endParaRPr lang="en-US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otnik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Pravokotni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Pravokotnik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Pravokotni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64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Raven povezovalnik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en povezovalnik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aven povezovalnik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56A61364-EBD4-4FBC-A404-4DCA1EDD9BA8}" type="datetime1">
              <a:rPr lang="sl-SI" smtClean="0"/>
              <a:t>22.4.2020</a:t>
            </a:fld>
            <a:endParaRPr lang="en-US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9E8BF9-9688-49A9-9FA4-4F474489B965}" type="datetime1">
              <a:rPr lang="sl-SI" smtClean="0"/>
              <a:t>22.4.2020</a:t>
            </a:fld>
            <a:endParaRPr lang="en-US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595EF1-E626-4F92-8A78-2C699A2816B7}" type="datetime1">
              <a:rPr lang="sl-SI" smtClean="0"/>
              <a:t>22.4.2020</a:t>
            </a:fld>
            <a:endParaRPr lang="en-US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B6503D-9B74-4B17-8079-64CDD66DFBE1}" type="datetime1">
              <a:rPr lang="sl-SI" smtClean="0"/>
              <a:t>22.4.2020</a:t>
            </a:fld>
            <a:endParaRPr lang="en-US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1A0150-6C5E-4CA1-B198-6BBC2B2B8B1D}" type="datetime1">
              <a:rPr lang="sl-SI" smtClean="0"/>
              <a:t>22.4.2020</a:t>
            </a:fld>
            <a:endParaRPr lang="en-US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8" name="Označba mesta za datum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163AEB5A-02E9-42DF-B233-80252659AF5D}" type="datetime1">
              <a:rPr lang="sl-SI" smtClean="0"/>
              <a:t>22.4.2020</a:t>
            </a:fld>
            <a:endParaRPr lang="en-US"/>
          </a:p>
        </p:txBody>
      </p:sp>
      <p:sp>
        <p:nvSpPr>
          <p:cNvPr id="9" name="Označba mesta za nogo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Označba mesta za številko diapozitiva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k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Označba mesta za sliko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73719589-42AC-4A50-8327-2B798552497B}" type="datetime1">
              <a:rPr lang="sl-SI" smtClean="0"/>
              <a:t>22.4.2020</a:t>
            </a:fld>
            <a:endParaRPr lang="en-US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Pravokotnik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Pravokotni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Pravokotnik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sl" dirty="0"/>
              <a:t>Kliknite, da uredite slog naslova matrice.</a:t>
            </a:r>
            <a:endParaRPr lang="en-US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"/>
              <a:t>Uredite sloge besedila matrice</a:t>
            </a:r>
          </a:p>
          <a:p>
            <a:pPr lvl="1" rtl="0"/>
            <a:r>
              <a:rPr lang="sl"/>
              <a:t>Druga raven</a:t>
            </a:r>
          </a:p>
          <a:p>
            <a:pPr lvl="2" rtl="0"/>
            <a:r>
              <a:rPr lang="sl"/>
              <a:t>Tretja raven</a:t>
            </a:r>
          </a:p>
          <a:p>
            <a:pPr lvl="3" rtl="0"/>
            <a:r>
              <a:rPr lang="sl"/>
              <a:t>Četrta raven</a:t>
            </a:r>
          </a:p>
          <a:p>
            <a:pPr lvl="4" rtl="0"/>
            <a:r>
              <a:rPr lang="sl"/>
              <a:t>Peta raven</a:t>
            </a:r>
            <a:endParaRPr lang="en-US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99DB29D-364B-4F66-9EA7-82EDB8D158E9}" type="datetime1">
              <a:rPr lang="sl-SI" smtClean="0"/>
              <a:t>22.4.2020</a:t>
            </a:fld>
            <a:endParaRPr lang="en-US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8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images.app.goo.gl/bgAKor5CeifB84kN8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mages.app.goo.gl/9yDGvskBFuUdtwNZ8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mages.app.goo.gl/3HRpYbvHRveGY38j8" TargetMode="Externa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mages.app.goo.gl/dKuw5AtEcpP1CJ3V8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images.app.goo.gl/NBsVbb7K32gxw4Sa7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images.app.goo.gl/fuCPn9bd9GjbubUQ7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images.app.goo.gl/LHVfG94QoPkneX1c7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images.app.goo.gl/Z29hNnnFWCG7ATe59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Bližnji posnetek logotipa&#10;&#10;Opis je bil samodejno ustvarjen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1" y="0"/>
            <a:ext cx="12191979" cy="6857990"/>
          </a:xfrm>
          <a:prstGeom prst="rect">
            <a:avLst/>
          </a:prstGeom>
        </p:spPr>
      </p:pic>
      <p:sp>
        <p:nvSpPr>
          <p:cNvPr id="82" name="Pravokotnik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Pravokotnik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5066" y="1975105"/>
            <a:ext cx="5286583" cy="1868026"/>
          </a:xfrm>
        </p:spPr>
        <p:txBody>
          <a:bodyPr rtlCol="0">
            <a:normAutofit/>
          </a:bodyPr>
          <a:lstStyle/>
          <a:p>
            <a:r>
              <a:rPr lang="sl-SI" sz="4400" dirty="0">
                <a:solidFill>
                  <a:schemeClr val="tx1"/>
                </a:solidFill>
              </a:rPr>
              <a:t>SLIKOVNE UGANKE</a:t>
            </a:r>
            <a:endParaRPr lang="sl" sz="4400" dirty="0">
              <a:solidFill>
                <a:schemeClr val="tx1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233530"/>
            <a:ext cx="4712868" cy="1649366"/>
          </a:xfrm>
        </p:spPr>
        <p:txBody>
          <a:bodyPr rtlCol="0">
            <a:noAutofit/>
          </a:bodyPr>
          <a:lstStyle/>
          <a:p>
            <a:pPr>
              <a:spcAft>
                <a:spcPts val="600"/>
              </a:spcAft>
            </a:pPr>
            <a:r>
              <a:rPr lang="sl-SI" sz="2400" dirty="0">
                <a:solidFill>
                  <a:schemeClr val="tx1"/>
                </a:solidFill>
              </a:rPr>
              <a:t>Dobro poglej sliko in ugotovi katera žival se skriva na njej. V pomoč ti je lahko spodnja povezava. Uživajte v igri.</a:t>
            </a:r>
            <a:endParaRPr lang="s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886418-8627-4F06-A4D4-D3ECDC77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591" y="1530489"/>
            <a:ext cx="10316817" cy="2786406"/>
          </a:xfrm>
        </p:spPr>
        <p:txBody>
          <a:bodyPr/>
          <a:lstStyle/>
          <a:p>
            <a:pPr algn="ctr"/>
            <a:r>
              <a:rPr lang="sl-SI" sz="4800" dirty="0">
                <a:solidFill>
                  <a:srgbClr val="002060"/>
                </a:solidFill>
              </a:rPr>
              <a:t>Lep </a:t>
            </a:r>
            <a:r>
              <a:rPr lang="sl-SI" sz="4800" dirty="0">
                <a:solidFill>
                  <a:srgbClr val="002060"/>
                </a:solidFill>
                <a:sym typeface="Wingdings" panose="05000000000000000000" pitchFamily="2" charset="2"/>
              </a:rPr>
              <a:t>☼ </a:t>
            </a:r>
            <a:r>
              <a:rPr lang="sl-SI" sz="4800" dirty="0">
                <a:solidFill>
                  <a:srgbClr val="002060"/>
                </a:solidFill>
              </a:rPr>
              <a:t>pozdrav vam pošiljamo vzgojiteljice Urška, Metka</a:t>
            </a:r>
            <a:r>
              <a:rPr lang="sl-SI" sz="4800">
                <a:solidFill>
                  <a:srgbClr val="002060"/>
                </a:solidFill>
              </a:rPr>
              <a:t>, Renata.  </a:t>
            </a:r>
            <a:r>
              <a:rPr lang="sl-SI" sz="4800" dirty="0">
                <a:solidFill>
                  <a:srgbClr val="002060"/>
                </a:solidFill>
                <a:sym typeface="Wingdings" panose="05000000000000000000" pitchFamily="2" charset="2"/>
              </a:rPr>
              <a:t></a:t>
            </a:r>
            <a:endParaRPr lang="sl-SI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113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BBB75A15-08BA-4E9B-9197-7B57D03F6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4976328"/>
            <a:ext cx="11237844" cy="1404594"/>
          </a:xfrm>
        </p:spPr>
        <p:txBody>
          <a:bodyPr/>
          <a:lstStyle/>
          <a:p>
            <a:pPr algn="ctr"/>
            <a:r>
              <a:rPr lang="sl-SI" sz="2400" dirty="0">
                <a:hlinkClick r:id="rId2"/>
              </a:rPr>
              <a:t>https://images.app.goo.gl/bgAKor5CeifB84kN8</a:t>
            </a:r>
            <a:endParaRPr lang="sl-SI" sz="24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101AB3C-6792-4FD3-A9A6-31F8CDD41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426" y="477078"/>
            <a:ext cx="8623147" cy="484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72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8D4A8952-BAAD-4DF0-8C4B-71B76111B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029200"/>
            <a:ext cx="10058400" cy="1371600"/>
          </a:xfrm>
        </p:spPr>
        <p:txBody>
          <a:bodyPr/>
          <a:lstStyle/>
          <a:p>
            <a:pPr algn="ctr"/>
            <a:br>
              <a:rPr lang="sl-SI" sz="2400" dirty="0">
                <a:hlinkClick r:id="rId2"/>
              </a:rPr>
            </a:br>
            <a:r>
              <a:rPr lang="sl-SI" sz="2400" dirty="0">
                <a:hlinkClick r:id="rId2"/>
              </a:rPr>
              <a:t>https://images.app.goo.gl/9yDGvskBFuUdtwNZ8</a:t>
            </a:r>
            <a:endParaRPr lang="sl-SI" sz="24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EAFCDC0-5C5F-46C4-A978-4EF58829E3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246" y="457200"/>
            <a:ext cx="5347037" cy="507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9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34569DAA-AA82-44F8-A408-A95FDC4AA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956" y="5029200"/>
            <a:ext cx="9866243" cy="1371600"/>
          </a:xfrm>
        </p:spPr>
        <p:txBody>
          <a:bodyPr/>
          <a:lstStyle/>
          <a:p>
            <a:pPr algn="ctr"/>
            <a:r>
              <a:rPr lang="sl-SI" sz="2400" dirty="0">
                <a:hlinkClick r:id="rId2"/>
              </a:rPr>
              <a:t>https://images.app.goo.gl/3HRpYbvHRveGY38j8</a:t>
            </a:r>
            <a:endParaRPr lang="sl-SI" sz="24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748267D-B079-451E-A1A3-6272FD862E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5365" y="457200"/>
            <a:ext cx="6135559" cy="493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50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29322B83-B774-4F7D-A3B2-4C52EB9AC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078" y="5227983"/>
            <a:ext cx="10058400" cy="1371600"/>
          </a:xfrm>
        </p:spPr>
        <p:txBody>
          <a:bodyPr/>
          <a:lstStyle/>
          <a:p>
            <a:pPr algn="ctr"/>
            <a:r>
              <a:rPr lang="sl-SI" sz="2400" dirty="0">
                <a:hlinkClick r:id="rId2"/>
              </a:rPr>
              <a:t>https://images.app.goo.gl/dKuw5AtEcpP1CJ3V8</a:t>
            </a:r>
            <a:endParaRPr lang="sl-SI" sz="24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0E90FB4-0912-40E1-9BE6-1726DEAE8C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1652" y="512462"/>
            <a:ext cx="7421218" cy="504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85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24A43255-C8D1-496C-935A-6EFBFA59C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35" y="5179322"/>
            <a:ext cx="10058400" cy="1371600"/>
          </a:xfrm>
        </p:spPr>
        <p:txBody>
          <a:bodyPr/>
          <a:lstStyle/>
          <a:p>
            <a:pPr algn="ctr"/>
            <a:r>
              <a:rPr lang="sl-SI" sz="2400" dirty="0">
                <a:hlinkClick r:id="rId2"/>
              </a:rPr>
              <a:t>https://images.app.goo.gl/NBsVbb7K32gxw4Sa7</a:t>
            </a:r>
            <a:endParaRPr lang="sl-SI" sz="24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0FCC3BB-C01E-48FC-B946-A530AD9DFC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0679" y="578395"/>
            <a:ext cx="6533321" cy="484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60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D306C4-5FD7-44CB-B137-319C44F3A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130" y="5261112"/>
            <a:ext cx="10058400" cy="1371600"/>
          </a:xfrm>
        </p:spPr>
        <p:txBody>
          <a:bodyPr/>
          <a:lstStyle/>
          <a:p>
            <a:pPr algn="ctr"/>
            <a:r>
              <a:rPr lang="sl-SI" sz="2400" dirty="0">
                <a:hlinkClick r:id="rId2"/>
              </a:rPr>
              <a:t>https://images.app.goo.gl/fuCPn9bd9GjbubUQ7</a:t>
            </a:r>
            <a:endParaRPr lang="sl-SI" sz="24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0A7CBD9-729D-46EA-87B1-1C5E8C92EC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6629" y="457198"/>
            <a:ext cx="6966212" cy="500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34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17430D-65A3-41A2-8BE8-167F28E3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096" y="5174838"/>
            <a:ext cx="10058400" cy="1371600"/>
          </a:xfrm>
        </p:spPr>
        <p:txBody>
          <a:bodyPr/>
          <a:lstStyle/>
          <a:p>
            <a:pPr algn="ctr"/>
            <a:r>
              <a:rPr lang="sl-SI" sz="2400" dirty="0">
                <a:hlinkClick r:id="rId2"/>
              </a:rPr>
              <a:t>https://images.app.goo.gl/LHVfG94QoPkneX1c7</a:t>
            </a:r>
            <a:endParaRPr lang="sl-SI" sz="24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C4F2B9B-5AD6-4D4D-8BB0-A7AB89CB97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830" y="457200"/>
            <a:ext cx="7673009" cy="511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61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D4B033-772A-446C-8448-895A8C6CF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40" y="5349240"/>
            <a:ext cx="10078278" cy="1371600"/>
          </a:xfrm>
        </p:spPr>
        <p:txBody>
          <a:bodyPr/>
          <a:lstStyle/>
          <a:p>
            <a:pPr algn="ctr"/>
            <a:r>
              <a:rPr lang="sl-SI" sz="2400" dirty="0">
                <a:hlinkClick r:id="rId2"/>
              </a:rPr>
              <a:t>https://images.app.goo.gl/Z29hNnnFWCG7ATe59</a:t>
            </a:r>
            <a:endParaRPr lang="sl-SI" sz="24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1055700-EB9D-49E5-829A-68F9E7F674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2323" y="569092"/>
            <a:ext cx="7867353" cy="473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48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9034_TF78438558" id="{5254DEA4-1D98-423A-9F28-88A6413EF962}" vid="{2332C630-D0CF-4CC5-990A-363655B530E7}"/>
    </a:ext>
  </a:extLst>
</a:theme>
</file>

<file path=ppt/theme/theme2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{21F30190-B5D0-4EF8-B955-B22D491045AE}tf78438558</Template>
  <TotalTime>0</TotalTime>
  <Words>128</Words>
  <Application>Microsoft Office PowerPoint</Application>
  <PresentationFormat>Širokozaslonsko</PresentationFormat>
  <Paragraphs>11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Calibri</vt:lpstr>
      <vt:lpstr>Century Gothic</vt:lpstr>
      <vt:lpstr>Garamond</vt:lpstr>
      <vt:lpstr>SavonVTI</vt:lpstr>
      <vt:lpstr>SLIKOVNE UGANKE</vt:lpstr>
      <vt:lpstr>https://images.app.goo.gl/bgAKor5CeifB84kN8</vt:lpstr>
      <vt:lpstr> https://images.app.goo.gl/9yDGvskBFuUdtwNZ8</vt:lpstr>
      <vt:lpstr>https://images.app.goo.gl/3HRpYbvHRveGY38j8</vt:lpstr>
      <vt:lpstr>https://images.app.goo.gl/dKuw5AtEcpP1CJ3V8</vt:lpstr>
      <vt:lpstr>https://images.app.goo.gl/NBsVbb7K32gxw4Sa7</vt:lpstr>
      <vt:lpstr>https://images.app.goo.gl/fuCPn9bd9GjbubUQ7</vt:lpstr>
      <vt:lpstr>https://images.app.goo.gl/LHVfG94QoPkneX1c7</vt:lpstr>
      <vt:lpstr>https://images.app.goo.gl/Z29hNnnFWCG7ATe59</vt:lpstr>
      <vt:lpstr>Lep ☼ pozdrav vam pošiljamo vzgojiteljice Urška, Metka, Renata. 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2020-04-22T09:02:21Z</dcterms:created>
  <dcterms:modified xsi:type="dcterms:W3CDTF">2020-04-22T09:40:28Z</dcterms:modified>
</cp:coreProperties>
</file>