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437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7F745E7-41AA-437F-88BC-D5378A9D452F}" type="datetime1">
              <a:rPr lang="sl-SI" smtClean="0"/>
              <a:pPr algn="r" rtl="0"/>
              <a:t>16. 04. 2020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sl-SI" smtClean="0"/>
              <a:pPr algn="r"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FFA8BB3-6156-4313-89DD-AF298ABC6B96}" type="datetime1">
              <a:rPr lang="sl-SI" smtClean="0"/>
              <a:pPr/>
              <a:t>16. 04. 2020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/>
              <a:t>Kliknite, če želite urediti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935E2820-AFE1-45FA-949E-17BDB534E1DC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935E2820-AFE1-45FA-949E-17BDB534E1DC}" type="slidenum">
              <a:rPr lang="sl-SI" smtClean="0"/>
              <a:pPr algn="r" rtl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l-SI"/>
              <a:t>Kliknite, če želite urediti slog podnaslova matrice</a:t>
            </a:r>
            <a:endParaRPr lang="sl-SI" dirty="0"/>
          </a:p>
        </p:txBody>
      </p:sp>
      <p:sp>
        <p:nvSpPr>
          <p:cNvPr id="8" name="Označba mesta za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242750-53DD-4847-9CB0-77626A625999}" type="datetime1">
              <a:rPr lang="sl-SI" smtClean="0"/>
              <a:pPr/>
              <a:t>16. 04. 2020</a:t>
            </a:fld>
            <a:endParaRPr lang="sl-SI" dirty="0"/>
          </a:p>
        </p:txBody>
      </p:sp>
      <p:sp>
        <p:nvSpPr>
          <p:cNvPr id="9" name="Označba mesta za nogo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10" name="Označba mesta za številko diapoz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sl-SI" dirty="0"/>
              <a:t>Kliknite, če želite urediti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C9CD96F-174A-4349-9844-15018F9ED39C}" type="datetime1">
              <a:rPr lang="sl-SI" smtClean="0"/>
              <a:pPr/>
              <a:t>16. 04. 2020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sl-SI" dirty="0"/>
              <a:t>Kliknite, če želite urediti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F77DDA-A6E2-4877-B32D-8B5BB240E1CE}" type="datetime1">
              <a:rPr lang="sl-SI" smtClean="0"/>
              <a:pPr/>
              <a:t>16. 04. 2020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5C9AA44-2535-4770-8986-D6650B999625}" type="datetime1">
              <a:rPr lang="sl-SI" smtClean="0"/>
              <a:pPr/>
              <a:t>16. 04. 2020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dirty="0"/>
              <a:t>Kliknite, če želite urediti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640F91A-5FC7-4D51-852F-EFB0774DE7DC}" type="datetime1">
              <a:rPr lang="sl-SI" smtClean="0"/>
              <a:pPr/>
              <a:t>16. 04. 2020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dirty="0"/>
              <a:t>Kliknite, če želite urediti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dirty="0"/>
              <a:t>Kliknite, če želite urediti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EF7D50C-C237-4315-B06B-3FBA4544B643}" type="datetime1">
              <a:rPr lang="sl-SI" smtClean="0"/>
              <a:pPr/>
              <a:t>16. 04. 2020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dirty="0"/>
              <a:t>Kliknite, če želite urediti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dirty="0"/>
              <a:t>Kliknite, če želite urediti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dirty="0"/>
              <a:t>Kliknite, če želite urediti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dirty="0"/>
              <a:t>Kliknite, če želite urediti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41A8CD-0ABF-478D-8F8A-8ADCD6E88064}" type="datetime1">
              <a:rPr lang="sl-SI" smtClean="0"/>
              <a:pPr/>
              <a:t>16. 04. 2020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85A0BE6-B2D0-4693-ACF8-63A8729B6BCE}" type="datetime1">
              <a:rPr lang="sl-SI" smtClean="0"/>
              <a:pPr/>
              <a:t>16. 04. 2020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18C9EA-777E-4E4A-A345-80EFADC37168}" type="datetime1">
              <a:rPr lang="sl-SI" smtClean="0"/>
              <a:pPr/>
              <a:t>16. 04. 2020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dirty="0"/>
              <a:t>Kliknite, če želite urediti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A5E89E-1C6F-409C-84D1-7C856747F474}" type="datetime1">
              <a:rPr lang="sl-SI" smtClean="0"/>
              <a:pPr/>
              <a:t>16. 04. 2020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8" name="Zaobljeni pravokotnik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dirty="0"/>
              <a:t>Kliknite, če želite urediti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379525F-204C-444A-9D59-E3146A4F6575}" type="datetime1">
              <a:rPr lang="sl-SI" smtClean="0"/>
              <a:pPr/>
              <a:t>16. 04. 2020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dirty="0"/>
              <a:t>Kliknite, če želite urediti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25113EC2-B932-4F8F-8DF4-C6808E060621}" type="datetime1">
              <a:rPr lang="sl-SI" smtClean="0"/>
              <a:pPr/>
              <a:t>16. 04. 2020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vrtec.raka@guest.arnes.s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277509" cy="2793906"/>
          </a:xfrm>
        </p:spPr>
        <p:txBody>
          <a:bodyPr rtlCol="0"/>
          <a:lstStyle/>
          <a:p>
            <a:pPr algn="ctr" rtl="0"/>
            <a:r>
              <a:rPr lang="sl-SI" b="1" dirty="0"/>
              <a:t>NELI IN DOLFI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988AB0-66AD-42CB-82FF-AF4C56E54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IN KAKŠNA JE VAŠA NALOGA?</a:t>
            </a:r>
            <a:endParaRPr lang="LID4096" b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F54C15D-DFF4-44C9-A326-00F031C4A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/>
              <a:t>1. naloga: </a:t>
            </a:r>
          </a:p>
          <a:p>
            <a:pPr marL="45720" indent="0">
              <a:buNone/>
            </a:pPr>
            <a:r>
              <a:rPr lang="sl-SI" dirty="0"/>
              <a:t>Ugani od koga je hišni ljubljenček Neli in od koga je </a:t>
            </a:r>
            <a:r>
              <a:rPr lang="sl-SI" dirty="0" err="1"/>
              <a:t>Dolfi</a:t>
            </a:r>
            <a:r>
              <a:rPr lang="sl-SI" dirty="0"/>
              <a:t>?</a:t>
            </a:r>
          </a:p>
          <a:p>
            <a:pPr marL="45720" indent="0">
              <a:buNone/>
            </a:pPr>
            <a:r>
              <a:rPr lang="sl-SI" dirty="0"/>
              <a:t>Možen odgovor je lahko od vzgojiteljice Katje ali od Veronike.</a:t>
            </a:r>
          </a:p>
          <a:p>
            <a:endParaRPr lang="sl-SI" dirty="0"/>
          </a:p>
          <a:p>
            <a:r>
              <a:rPr lang="sl-SI" dirty="0"/>
              <a:t>2. naloga: </a:t>
            </a:r>
          </a:p>
          <a:p>
            <a:pPr marL="45720" indent="0">
              <a:buNone/>
            </a:pPr>
            <a:r>
              <a:rPr lang="sl-SI" dirty="0"/>
              <a:t>Nariši svojega hišnega ljubljenčka. Če ga pa nimaš, pa nariši katerega hišnega ljubljenčka bi rad imel.</a:t>
            </a:r>
          </a:p>
          <a:p>
            <a:pPr marL="45720" indent="0">
              <a:buNone/>
            </a:pPr>
            <a:endParaRPr lang="sl-SI" dirty="0"/>
          </a:p>
          <a:p>
            <a:pPr marL="45720" indent="0">
              <a:buNone/>
            </a:pPr>
            <a:r>
              <a:rPr lang="sl-SI" dirty="0"/>
              <a:t>Zelo vesele pa bova, če rešitve naloge in fotografijo </a:t>
            </a:r>
            <a:r>
              <a:rPr lang="sl-SI"/>
              <a:t>svoje slike </a:t>
            </a:r>
            <a:r>
              <a:rPr lang="sl-SI" dirty="0"/>
              <a:t>pošljete na mail  </a:t>
            </a:r>
            <a:r>
              <a:rPr lang="sl-SI" dirty="0">
                <a:hlinkClick r:id="rId2"/>
              </a:rPr>
              <a:t>vrtec.raka@guest.arnes.si</a:t>
            </a:r>
            <a:r>
              <a:rPr lang="sl-SI" dirty="0"/>
              <a:t> 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943176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6D95F6-B634-4559-B0C4-A2A324B7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0DD8A3D-DC0B-4A4B-8CE3-FBDECF30D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sl-SI" sz="2400" b="1" dirty="0"/>
              <a:t>LE KDO STA NELI IN DOLFI?</a:t>
            </a:r>
          </a:p>
          <a:p>
            <a:pPr marL="45720" indent="0">
              <a:buNone/>
            </a:pPr>
            <a:endParaRPr lang="sl-SI" sz="2400" b="1" dirty="0"/>
          </a:p>
          <a:p>
            <a:pPr marL="45720" indent="0" algn="ctr">
              <a:buNone/>
            </a:pPr>
            <a:r>
              <a:rPr lang="sl-SI" sz="2400" b="1" dirty="0"/>
              <a:t>ČE TE ZANIMA KDO STA, HITRO KLIKNI IN IZVEDEL BOŠ.</a:t>
            </a:r>
            <a:endParaRPr lang="LID4096" sz="2400" b="1" dirty="0"/>
          </a:p>
        </p:txBody>
      </p:sp>
    </p:spTree>
    <p:extLst>
      <p:ext uri="{BB962C8B-B14F-4D97-AF65-F5344CB8AC3E}">
        <p14:creationId xmlns:p14="http://schemas.microsoft.com/office/powerpoint/2010/main" val="2154527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B98B68-9326-4F3D-B572-A2C071C84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238539"/>
          </a:xfrm>
        </p:spPr>
        <p:txBody>
          <a:bodyPr>
            <a:normAutofit fontScale="90000"/>
          </a:bodyPr>
          <a:lstStyle/>
          <a:p>
            <a:endParaRPr lang="LID4096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A95B67C-DB94-4ECC-822D-4E96A9DE8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8213" y="543339"/>
            <a:ext cx="4572000" cy="1880773"/>
          </a:xfrm>
        </p:spPr>
        <p:txBody>
          <a:bodyPr/>
          <a:lstStyle/>
          <a:p>
            <a:pPr algn="ctr"/>
            <a:r>
              <a:rPr lang="sl-SI" sz="4000" b="1" dirty="0"/>
              <a:t>NELI je </a:t>
            </a:r>
          </a:p>
          <a:p>
            <a:pPr algn="ctr"/>
            <a:r>
              <a:rPr lang="sl-SI" sz="4000" b="1" dirty="0"/>
              <a:t>senegalska papiga</a:t>
            </a:r>
            <a:endParaRPr lang="LID4096" sz="4000" b="1" dirty="0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96DCAADA-5DFA-4867-BE26-049518C949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8813" y="543339"/>
            <a:ext cx="4572000" cy="1880773"/>
          </a:xfrm>
        </p:spPr>
        <p:txBody>
          <a:bodyPr/>
          <a:lstStyle/>
          <a:p>
            <a:pPr algn="ctr"/>
            <a:r>
              <a:rPr lang="sl-SI" sz="4000" b="1" dirty="0">
                <a:solidFill>
                  <a:srgbClr val="0070C0"/>
                </a:solidFill>
              </a:rPr>
              <a:t>DOLFI je </a:t>
            </a:r>
          </a:p>
          <a:p>
            <a:pPr algn="ctr"/>
            <a:r>
              <a:rPr lang="sl-SI" sz="4000" b="1" dirty="0">
                <a:solidFill>
                  <a:srgbClr val="0070C0"/>
                </a:solidFill>
              </a:rPr>
              <a:t>bradata agama</a:t>
            </a:r>
            <a:endParaRPr lang="LID4096" sz="4000" b="1" dirty="0">
              <a:solidFill>
                <a:srgbClr val="0070C0"/>
              </a:solidFill>
            </a:endParaRPr>
          </a:p>
        </p:txBody>
      </p:sp>
      <p:pic>
        <p:nvPicPr>
          <p:cNvPr id="12" name="Označba mesta vsebine 11">
            <a:extLst>
              <a:ext uri="{FF2B5EF4-FFF2-40B4-BE49-F238E27FC236}">
                <a16:creationId xmlns:a16="http://schemas.microsoft.com/office/drawing/2014/main" id="{29EDCD17-AA7E-45ED-91C5-BB60585F7D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064" y="2505075"/>
            <a:ext cx="2088297" cy="3336925"/>
          </a:xfrm>
        </p:spPr>
      </p:pic>
      <p:pic>
        <p:nvPicPr>
          <p:cNvPr id="14" name="Označba mesta vsebine 13">
            <a:extLst>
              <a:ext uri="{FF2B5EF4-FFF2-40B4-BE49-F238E27FC236}">
                <a16:creationId xmlns:a16="http://schemas.microsoft.com/office/drawing/2014/main" id="{21AC4675-A5D4-4356-98AE-4915758F480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244" y="2505075"/>
            <a:ext cx="4463137" cy="3336925"/>
          </a:xfrm>
        </p:spPr>
      </p:pic>
    </p:spTree>
    <p:extLst>
      <p:ext uri="{BB962C8B-B14F-4D97-AF65-F5344CB8AC3E}">
        <p14:creationId xmlns:p14="http://schemas.microsoft.com/office/powerpoint/2010/main" val="1219874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7B9B29-6CF9-4D63-BBCD-78A57897C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Neli zelo rada je lešnike in sadje, npr. jabolka, hruške, kivi in mandarine.</a:t>
            </a:r>
            <a:endParaRPr lang="LID4096" sz="3200" dirty="0"/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E22363FB-589F-404D-8EA2-986F96C02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424" y="1600200"/>
            <a:ext cx="3508177" cy="4114800"/>
          </a:xfrm>
        </p:spPr>
      </p:pic>
    </p:spTree>
    <p:extLst>
      <p:ext uri="{BB962C8B-B14F-4D97-AF65-F5344CB8AC3E}">
        <p14:creationId xmlns:p14="http://schemas.microsoft.com/office/powerpoint/2010/main" val="3454749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0403F9-D9CB-4E04-B006-8501E835D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Rada se kopa kar v posodici za vodo.</a:t>
            </a:r>
            <a:endParaRPr lang="LID4096" dirty="0"/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960183BC-F3A8-40BC-9141-336585E03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993" y="1600200"/>
            <a:ext cx="2979040" cy="4114800"/>
          </a:xfrm>
        </p:spPr>
      </p:pic>
    </p:spTree>
    <p:extLst>
      <p:ext uri="{BB962C8B-B14F-4D97-AF65-F5344CB8AC3E}">
        <p14:creationId xmlns:p14="http://schemas.microsoft.com/office/powerpoint/2010/main" val="1909456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1443FA-BB82-4A4C-8899-A061688D8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R</a:t>
            </a:r>
            <a:r>
              <a:rPr lang="it-IT" dirty="0" err="1"/>
              <a:t>ada</a:t>
            </a:r>
            <a:r>
              <a:rPr lang="it-IT" dirty="0"/>
              <a:t> se </a:t>
            </a:r>
            <a:r>
              <a:rPr lang="it-IT" dirty="0" err="1"/>
              <a:t>gleda</a:t>
            </a:r>
            <a:r>
              <a:rPr lang="it-IT" dirty="0"/>
              <a:t> v </a:t>
            </a:r>
            <a:r>
              <a:rPr lang="it-IT" dirty="0" err="1"/>
              <a:t>ogledalo</a:t>
            </a:r>
            <a:r>
              <a:rPr lang="it-IT" dirty="0"/>
              <a:t>. </a:t>
            </a:r>
            <a:r>
              <a:rPr lang="it-IT" dirty="0" err="1"/>
              <a:t>Zna</a:t>
            </a:r>
            <a:r>
              <a:rPr lang="it-IT" dirty="0"/>
              <a:t> </a:t>
            </a:r>
            <a:r>
              <a:rPr lang="it-IT" dirty="0" err="1"/>
              <a:t>govoriti</a:t>
            </a:r>
            <a:r>
              <a:rPr lang="it-IT" dirty="0"/>
              <a:t> </a:t>
            </a:r>
            <a:r>
              <a:rPr lang="it-IT" dirty="0" err="1"/>
              <a:t>posamezne</a:t>
            </a:r>
            <a:r>
              <a:rPr lang="it-IT" dirty="0"/>
              <a:t> </a:t>
            </a:r>
            <a:r>
              <a:rPr lang="it-IT" dirty="0" err="1"/>
              <a:t>besede</a:t>
            </a:r>
            <a:r>
              <a:rPr lang="it-IT" dirty="0"/>
              <a:t> in </a:t>
            </a:r>
            <a:r>
              <a:rPr lang="it-IT" dirty="0" err="1"/>
              <a:t>pusti</a:t>
            </a:r>
            <a:r>
              <a:rPr lang="it-IT" dirty="0"/>
              <a:t> </a:t>
            </a:r>
            <a:r>
              <a:rPr lang="sl-SI" dirty="0"/>
              <a:t>se </a:t>
            </a:r>
            <a:r>
              <a:rPr lang="it-IT" dirty="0" err="1"/>
              <a:t>božati</a:t>
            </a:r>
            <a:r>
              <a:rPr lang="it-IT" dirty="0"/>
              <a:t>. </a:t>
            </a:r>
            <a:endParaRPr lang="LID4096" dirty="0"/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6C25D2CC-17D9-409A-8AA7-56BF03C88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685" y="1600200"/>
            <a:ext cx="4055655" cy="4114800"/>
          </a:xfrm>
        </p:spPr>
      </p:pic>
    </p:spTree>
    <p:extLst>
      <p:ext uri="{BB962C8B-B14F-4D97-AF65-F5344CB8AC3E}">
        <p14:creationId xmlns:p14="http://schemas.microsoft.com/office/powerpoint/2010/main" val="1310620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A1AC5D-92C5-43C0-83B9-A0E80BA3C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Dolfi</a:t>
            </a:r>
            <a:r>
              <a:rPr lang="sl-SI" dirty="0"/>
              <a:t> je mokarje in argentinske hrošče ter radič, bučke,…</a:t>
            </a:r>
            <a:endParaRPr lang="LID4096" dirty="0"/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ECF9E5BC-A865-4E75-806C-4E0E6AB33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740" y="1600200"/>
            <a:ext cx="5503545" cy="4114800"/>
          </a:xfrm>
        </p:spPr>
      </p:pic>
    </p:spTree>
    <p:extLst>
      <p:ext uri="{BB962C8B-B14F-4D97-AF65-F5344CB8AC3E}">
        <p14:creationId xmlns:p14="http://schemas.microsoft.com/office/powerpoint/2010/main" val="1761705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8293D1-128D-4ABF-AAB5-50B984435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    Rad gleda skozi okno in se skriva v travi.</a:t>
            </a:r>
            <a:endParaRPr lang="LID4096" dirty="0"/>
          </a:p>
        </p:txBody>
      </p:sp>
      <p:pic>
        <p:nvPicPr>
          <p:cNvPr id="8" name="Označba mesta vsebine 7">
            <a:extLst>
              <a:ext uri="{FF2B5EF4-FFF2-40B4-BE49-F238E27FC236}">
                <a16:creationId xmlns:a16="http://schemas.microsoft.com/office/drawing/2014/main" id="{85940724-7233-42F7-9D42-7899525B2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08" y="1505216"/>
            <a:ext cx="2320921" cy="4114800"/>
          </a:xfr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E8C7B18F-5CA0-4E08-BE70-3F0E10C907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31" b="10000"/>
          <a:stretch/>
        </p:blipFill>
        <p:spPr>
          <a:xfrm>
            <a:off x="4766367" y="1505216"/>
            <a:ext cx="682259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36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AAC445-A2A0-46C6-AB77-CFFB31506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Drugače je pa en velik zaspanček.</a:t>
            </a:r>
            <a:endParaRPr lang="LID4096" dirty="0"/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4E44212C-2323-48D8-97B9-B8A4D42F7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914" y="1600200"/>
            <a:ext cx="7295197" cy="4114800"/>
          </a:xfrm>
        </p:spPr>
      </p:pic>
    </p:spTree>
    <p:extLst>
      <p:ext uri="{BB962C8B-B14F-4D97-AF65-F5344CB8AC3E}">
        <p14:creationId xmlns:p14="http://schemas.microsoft.com/office/powerpoint/2010/main" val="2727171165"/>
      </p:ext>
    </p:extLst>
  </p:cSld>
  <p:clrMapOvr>
    <a:masterClrMapping/>
  </p:clrMapOvr>
</p:sld>
</file>

<file path=ppt/theme/theme1.xml><?xml version="1.0" encoding="utf-8"?>
<a:theme xmlns:a="http://schemas.openxmlformats.org/drawingml/2006/main" name="Otroci, ki se igrajo 16 x 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64_TF03461883" id="{6B830917-A5E0-4A5A-A96A-91E85BA7B64B}" vid="{A5567F6B-EA14-4C0A-B1A6-C777298492DD}"/>
    </a:ext>
  </a:extLst>
</a:theme>
</file>

<file path=ppt/theme/theme2.xml><?xml version="1.0" encoding="utf-8"?>
<a:theme xmlns:a="http://schemas.openxmlformats.org/drawingml/2006/main" name="Officeova tema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Načrt šolske predstavitve z motivom otrok, ki se igrajo (ilustracija, širokozaslonsko)</Template>
  <TotalTime>57</TotalTime>
  <Words>184</Words>
  <Application>Microsoft Office PowerPoint</Application>
  <PresentationFormat>Širokozaslonsko</PresentationFormat>
  <Paragraphs>24</Paragraphs>
  <Slides>10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3" baseType="lpstr">
      <vt:lpstr>Euphemia</vt:lpstr>
      <vt:lpstr>Wingdings</vt:lpstr>
      <vt:lpstr>Otroci, ki se igrajo 16 x 9</vt:lpstr>
      <vt:lpstr>NELI IN DOLFI</vt:lpstr>
      <vt:lpstr>PowerPointova predstavitev</vt:lpstr>
      <vt:lpstr>PowerPointova predstavitev</vt:lpstr>
      <vt:lpstr>Neli zelo rada je lešnike in sadje, npr. jabolka, hruške, kivi in mandarine.</vt:lpstr>
      <vt:lpstr>Rada se kopa kar v posodici za vodo.</vt:lpstr>
      <vt:lpstr>Rada se gleda v ogledalo. Zna govoriti posamezne besede in pusti se božati. </vt:lpstr>
      <vt:lpstr>Dolfi je mokarje in argentinske hrošče ter radič, bučke,…</vt:lpstr>
      <vt:lpstr>    Rad gleda skozi okno in se skriva v travi.</vt:lpstr>
      <vt:lpstr>Drugače je pa en velik zaspanček.</vt:lpstr>
      <vt:lpstr>IN KAKŠNA JE VAŠA NALOGA?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NELI IN DOLFI</dc:title>
  <dc:creator>Jaz</dc:creator>
  <cp:lastModifiedBy>Jaz</cp:lastModifiedBy>
  <cp:revision>10</cp:revision>
  <dcterms:created xsi:type="dcterms:W3CDTF">2020-04-15T16:51:44Z</dcterms:created>
  <dcterms:modified xsi:type="dcterms:W3CDTF">2020-04-16T12:18:33Z</dcterms:modified>
</cp:coreProperties>
</file>