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207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620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52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4470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LID4096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205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467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822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365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98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73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38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343EB09-B42D-46C1-897F-BECAF04BB29A}" type="datetimeFigureOut">
              <a:rPr lang="LID4096" smtClean="0"/>
              <a:t>04/29/2020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LID4096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95A697-0F40-416B-9F09-F86195C62A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27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oM_m7EXCe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253812-7E2E-4878-BD2C-0978A5F59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GRAFOMOTORIČNE VAJE</a:t>
            </a:r>
            <a:endParaRPr lang="LID4096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3B8FC4-2AF0-4D73-ADFC-F6E9F8015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092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E4F06D-7FD2-40CF-88EA-CCD9E96B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POTREBUJETE:</a:t>
            </a:r>
            <a:endParaRPr lang="LID4096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2258D0-D7F5-473C-A45C-E993494B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pokrov od škatle za čevlje ali pladenj</a:t>
            </a:r>
          </a:p>
          <a:p>
            <a:r>
              <a:rPr lang="sl-SI" dirty="0"/>
              <a:t>moko ali zdrob</a:t>
            </a:r>
          </a:p>
          <a:p>
            <a:r>
              <a:rPr lang="sl-SI" dirty="0"/>
              <a:t>natisnete prilogo ali sami narišete </a:t>
            </a:r>
          </a:p>
          <a:p>
            <a:r>
              <a:rPr lang="sl-SI" dirty="0"/>
              <a:t>ogled posnetka    </a:t>
            </a:r>
            <a:r>
              <a:rPr lang="sl-SI" u="sng" dirty="0">
                <a:hlinkClick r:id="rId2"/>
              </a:rPr>
              <a:t>https://www.youtube.com/watch?v=poM_m7EXCeA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925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82B61E-84A8-4A31-A4A6-4A7B6DA7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delovne liste lahko otroci uporabijo za urjenje rezanja s škarjami, SLEDIJO ČRTI s prstki ali barvico, nanje postavljajo gumbe ali kamenčke,…)</a:t>
            </a:r>
            <a:br>
              <a:rPr lang="sl-SI" sz="1800" dirty="0"/>
            </a:br>
            <a:endParaRPr lang="LID4096" sz="18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1B0DCF5-7EFA-4D8A-A82A-BF40A0C6C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241" y="2093976"/>
            <a:ext cx="4346073" cy="360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C08E813-B85A-42E5-8C19-D5EE804FC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472" y="209397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C6F01B-9BE0-450F-997B-645359D7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dirty="0"/>
              <a:t>Lahko pa otroci izrežejo kocko (v prilogi), zlepijo ter </a:t>
            </a:r>
            <a:r>
              <a:rPr lang="sl-SI" sz="2000"/>
              <a:t>jo mečejo</a:t>
            </a:r>
            <a:r>
              <a:rPr lang="sl-SI" sz="2000" dirty="0"/>
              <a:t>. </a:t>
            </a:r>
            <a:br>
              <a:rPr lang="sl-SI" sz="2000" dirty="0"/>
            </a:br>
            <a:r>
              <a:rPr lang="sl-SI" sz="2000" dirty="0"/>
              <a:t>Kar kocka pokaže to poskusijo narisat.</a:t>
            </a:r>
            <a:endParaRPr lang="LID4096" sz="20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F25B38F-DA58-45E6-AF75-A9DB41F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831" y="2120900"/>
            <a:ext cx="575668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25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Vrsta les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les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les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130</TotalTime>
  <Words>83</Words>
  <Application>Microsoft Office PowerPoint</Application>
  <PresentationFormat>Širokozaslonsko</PresentationFormat>
  <Paragraphs>8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Vrsta lesa</vt:lpstr>
      <vt:lpstr>GRAFOMOTORIČNE VAJE</vt:lpstr>
      <vt:lpstr>POTREBUJETE:</vt:lpstr>
      <vt:lpstr>delovne liste lahko otroci uporabijo za urjenje rezanja s škarjami, SLEDIJO ČRTI s prstki ali barvico, nanje postavljajo gumbe ali kamenčke,…) </vt:lpstr>
      <vt:lpstr>Lahko pa otroci izrežejo kocko (v prilogi), zlepijo ter jo mečejo.  Kar kocka pokaže to poskusijo narisat.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GRAFOMOTORIČNE VAJE</dc:title>
  <dc:creator>Jaz</dc:creator>
  <cp:lastModifiedBy>Jaz</cp:lastModifiedBy>
  <cp:revision>7</cp:revision>
  <dcterms:created xsi:type="dcterms:W3CDTF">2020-04-29T09:16:22Z</dcterms:created>
  <dcterms:modified xsi:type="dcterms:W3CDTF">2020-04-29T17:31:36Z</dcterms:modified>
</cp:coreProperties>
</file>