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8893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4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15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46230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0323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77475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28431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0887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2188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796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4757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509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96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7984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392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9833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5E844-F3B8-4928-81F3-3826EC22DCB7}" type="datetimeFigureOut">
              <a:rPr lang="LID4096" smtClean="0"/>
              <a:t>04/22/2020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E48DD7-EF48-44C0-BCD6-1D70EA716AD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451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TRW2Cf9U2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54DC8D-A872-474B-9C73-9A21F93FAF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dirty="0"/>
              <a:t>DELI RASTLNE OZ. </a:t>
            </a:r>
            <a:br>
              <a:rPr lang="sl-SI" dirty="0"/>
            </a:br>
            <a:r>
              <a:rPr lang="sl-SI" dirty="0"/>
              <a:t>KAKO RASTE FIŽOL</a:t>
            </a:r>
            <a:endParaRPr lang="LID4096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57A55B1-D610-426E-A1D1-CB1B0BE1A6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7978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AEC018-A39D-4A6A-9BDD-9939BD21E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/>
              <a:t>POTREBUJEŠ</a:t>
            </a:r>
            <a:r>
              <a:rPr lang="sl-SI" dirty="0"/>
              <a:t>:</a:t>
            </a:r>
            <a:endParaRPr lang="LID4096" dirty="0"/>
          </a:p>
        </p:txBody>
      </p:sp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ED254E8B-015B-400D-905A-6CE0DC6D5F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7571" y="1017816"/>
            <a:ext cx="1829902" cy="1800000"/>
          </a:xfrm>
          <a:prstGeom prst="rect">
            <a:avLst/>
          </a:prstGeom>
        </p:spPr>
      </p:pic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69C77C34-9E47-4AAE-ACB5-39E238B76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 dirty="0"/>
          </a:p>
          <a:p>
            <a:r>
              <a:rPr lang="sl-SI" sz="1800" dirty="0"/>
              <a:t>- STEKLEN KOZAREC</a:t>
            </a:r>
          </a:p>
          <a:p>
            <a:r>
              <a:rPr lang="sl-SI" sz="1800" dirty="0"/>
              <a:t>- PAPIRNATO BRISAČKO ALI VATO</a:t>
            </a:r>
          </a:p>
          <a:p>
            <a:r>
              <a:rPr lang="sl-SI" sz="1800" dirty="0"/>
              <a:t>- FIŽOLČEK</a:t>
            </a:r>
          </a:p>
          <a:p>
            <a:r>
              <a:rPr lang="sl-SI" sz="1800" dirty="0"/>
              <a:t>IN SEVEDA TUDI SONCE IN VODO.</a:t>
            </a:r>
            <a:endParaRPr lang="LID4096" sz="18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D1916A24-21CB-4795-B6BB-B2BA05578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8325" y="926044"/>
            <a:ext cx="2114550" cy="2162175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66FE1FC3-7DB5-4A47-BA98-709B3A2A0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9126" y="535082"/>
            <a:ext cx="1733550" cy="2638425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6D9AAA97-E30D-4D4C-B2FB-4CB3F1BEC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1862" y="3997855"/>
            <a:ext cx="2143125" cy="2133600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0184684D-5F76-41F2-A88F-889BDBEB83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4280" y="4069293"/>
            <a:ext cx="22955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7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193C43-B4C0-4FC2-B08C-4A9B198EC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dirty="0"/>
            </a:br>
            <a:r>
              <a:rPr lang="sl-SI" dirty="0"/>
              <a:t>POTEK POSKUSA</a:t>
            </a:r>
            <a:endParaRPr lang="LID4096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DEDE233-47A9-4C11-9298-4FA0B8B69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sl-SI" dirty="0"/>
              <a:t>V KOZARČEK DAŠ NAJPREJ PAPIRNATO BRISAČKO, KI NADOMEŠČA ZEMLJO,</a:t>
            </a:r>
          </a:p>
          <a:p>
            <a:pPr marL="285750" indent="-285750">
              <a:buFontTx/>
              <a:buChar char="-"/>
            </a:pPr>
            <a:r>
              <a:rPr lang="sl-SI" dirty="0"/>
              <a:t>NOTRI DAŠ FIŽOLČEK </a:t>
            </a:r>
          </a:p>
          <a:p>
            <a:pPr marL="285750" indent="-285750">
              <a:buFontTx/>
              <a:buChar char="-"/>
            </a:pPr>
            <a:r>
              <a:rPr lang="sl-SI" dirty="0"/>
              <a:t>ZALIJEŠ</a:t>
            </a:r>
          </a:p>
          <a:p>
            <a:pPr marL="285750" indent="-285750">
              <a:buFontTx/>
              <a:buChar char="-"/>
            </a:pPr>
            <a:r>
              <a:rPr lang="sl-SI" dirty="0"/>
              <a:t>TER POSTAVIŠ NA SVETLOBO.</a:t>
            </a:r>
          </a:p>
          <a:p>
            <a:pPr marL="285750" indent="-285750">
              <a:buFontTx/>
              <a:buChar char="-"/>
            </a:pPr>
            <a:endParaRPr lang="sl-SI" dirty="0"/>
          </a:p>
          <a:p>
            <a:pPr marL="285750" indent="-285750">
              <a:buFontTx/>
              <a:buChar char="-"/>
            </a:pPr>
            <a:r>
              <a:rPr lang="sl-SI" dirty="0"/>
              <a:t>KLIKNI ZA OGLED POSNETKA POSKUSA</a:t>
            </a:r>
          </a:p>
          <a:p>
            <a:pPr marL="285750" indent="-285750">
              <a:buFontTx/>
              <a:buChar char="-"/>
            </a:pPr>
            <a:r>
              <a:rPr lang="sl-SI" dirty="0">
                <a:hlinkClick r:id="rId2"/>
              </a:rPr>
              <a:t>https://www.youtube.com/watch?v=RTRW2Cf9U2U</a:t>
            </a:r>
            <a:endParaRPr lang="sl-SI" dirty="0"/>
          </a:p>
          <a:p>
            <a:pPr marL="285750" indent="-285750">
              <a:buFontTx/>
              <a:buChar char="-"/>
            </a:pP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58215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2E6CD6-81C4-49A3-BF03-212154D23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7652"/>
          </a:xfrm>
        </p:spPr>
        <p:txBody>
          <a:bodyPr/>
          <a:lstStyle/>
          <a:p>
            <a:r>
              <a:rPr lang="sl-SI" dirty="0"/>
              <a:t>REZULTAT POSKUSA</a:t>
            </a:r>
            <a:endParaRPr lang="LID4096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44466FA-5A4A-44DB-96CD-A4624F815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2373"/>
            <a:ext cx="8596668" cy="45189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l-SI" sz="2900" b="1" dirty="0"/>
              <a:t>ČE BOŠ NAREDIL VSE TAKO KOT JE TREBA, </a:t>
            </a:r>
          </a:p>
          <a:p>
            <a:pPr marL="0" indent="0">
              <a:buNone/>
            </a:pPr>
            <a:r>
              <a:rPr lang="sl-SI" sz="2900" b="1" dirty="0"/>
              <a:t>SE PRAVI, DA BOŠ REDNO ZALIVAL IN BO FIŽOLČEK NA SVETLOBI, </a:t>
            </a:r>
          </a:p>
          <a:p>
            <a:pPr marL="0" indent="0">
              <a:buNone/>
            </a:pPr>
            <a:r>
              <a:rPr lang="sl-SI" sz="2900" b="1" dirty="0"/>
              <a:t>BO NASTALO TOLE: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2900" b="1" dirty="0"/>
              <a:t>IN POTEM LAHKO RASTLINO PRESADIŠ V </a:t>
            </a:r>
          </a:p>
          <a:p>
            <a:pPr marL="0" indent="0">
              <a:buNone/>
            </a:pPr>
            <a:r>
              <a:rPr lang="sl-SI" sz="2900" b="1" dirty="0"/>
              <a:t>VEČJI LONEC ALI KAR NA VRT.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  <a:p>
            <a:endParaRPr lang="LID4096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DA285F2-A486-4B75-95E7-58C6797354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4" b="7246"/>
          <a:stretch/>
        </p:blipFill>
        <p:spPr>
          <a:xfrm>
            <a:off x="4724178" y="2287888"/>
            <a:ext cx="2743643" cy="360000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DC2F30D0-9BA3-4894-B816-8F99E2AE40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71" b="16135"/>
          <a:stretch/>
        </p:blipFill>
        <p:spPr>
          <a:xfrm>
            <a:off x="7646463" y="357809"/>
            <a:ext cx="3868202" cy="4518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9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B38FE8-5E1B-434B-AB7F-FBB9DF75F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dirty="0"/>
            </a:br>
            <a:r>
              <a:rPr lang="sl-SI" dirty="0"/>
              <a:t>NALOGA:</a:t>
            </a:r>
            <a:endParaRPr lang="LID4096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7B1C88C-BC99-44B9-8E44-DDDB43104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UGOTOVI, </a:t>
            </a:r>
          </a:p>
          <a:p>
            <a:pPr marL="0" indent="0">
              <a:buNone/>
            </a:pPr>
            <a:r>
              <a:rPr lang="sl-SI" dirty="0"/>
              <a:t>KAJ BO IZ FIŽOLČKA NAJPREJ ZRASTLO.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Zelo vesele bova fotografij vaših rastlinic, </a:t>
            </a:r>
          </a:p>
          <a:p>
            <a:pPr marL="0" indent="0">
              <a:buNone/>
            </a:pPr>
            <a:r>
              <a:rPr lang="sl-SI" dirty="0"/>
              <a:t>ki jih pošljete na vrtec.raka@guest.arnes.si</a:t>
            </a:r>
            <a:endParaRPr lang="LID4096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F3639EE-A00C-4781-8AC1-445DC4F175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19"/>
          <a:stretch/>
        </p:blipFill>
        <p:spPr>
          <a:xfrm>
            <a:off x="5685899" y="921026"/>
            <a:ext cx="3868202" cy="532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224704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141</Words>
  <Application>Microsoft Office PowerPoint</Application>
  <PresentationFormat>Širokozaslonsko</PresentationFormat>
  <Paragraphs>42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Gladko</vt:lpstr>
      <vt:lpstr>DELI RASTLNE OZ.  KAKO RASTE FIŽOL</vt:lpstr>
      <vt:lpstr>POTREBUJEŠ:</vt:lpstr>
      <vt:lpstr> POTEK POSKUSA</vt:lpstr>
      <vt:lpstr>REZULTAT POSKUSA</vt:lpstr>
      <vt:lpstr> NALOGA: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 RASTLNE OZ. KAKO RASTE FIŽOL</dc:title>
  <dc:creator>Jaz</dc:creator>
  <cp:lastModifiedBy>Jaz</cp:lastModifiedBy>
  <cp:revision>9</cp:revision>
  <dcterms:created xsi:type="dcterms:W3CDTF">2020-04-22T07:59:04Z</dcterms:created>
  <dcterms:modified xsi:type="dcterms:W3CDTF">2020-04-22T12:37:45Z</dcterms:modified>
</cp:coreProperties>
</file>